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s-P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1E279"/>
    <a:srgbClr val="258D1A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45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/>
          <p:cNvSpPr txBox="1"/>
          <p:nvPr userDrawn="1"/>
        </p:nvSpPr>
        <p:spPr>
          <a:xfrm>
            <a:off x="2601941" y="162291"/>
            <a:ext cx="582563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4400" dirty="0" smtClean="0">
                <a:solidFill>
                  <a:srgbClr val="00B050"/>
                </a:solidFill>
                <a:latin typeface="Artifakt Element Heavy" panose="020B0B03050000020004" pitchFamily="34" charset="0"/>
                <a:ea typeface="Artifakt Element Heavy" panose="020B0B03050000020004" pitchFamily="34" charset="0"/>
              </a:rPr>
              <a:t>Ciencia y Tecnología</a:t>
            </a:r>
            <a:endParaRPr lang="es-PE" sz="4400" dirty="0">
              <a:solidFill>
                <a:srgbClr val="00B050"/>
              </a:solidFill>
              <a:latin typeface="Artifakt Element Heavy" panose="020B0B03050000020004" pitchFamily="34" charset="0"/>
              <a:ea typeface="Artifakt Element Heavy" panose="020B0B03050000020004" pitchFamily="34" charset="0"/>
            </a:endParaRPr>
          </a:p>
        </p:txBody>
      </p:sp>
      <p:sp>
        <p:nvSpPr>
          <p:cNvPr id="8" name="CuadroTexto 7"/>
          <p:cNvSpPr txBox="1"/>
          <p:nvPr userDrawn="1"/>
        </p:nvSpPr>
        <p:spPr>
          <a:xfrm>
            <a:off x="4360720" y="931732"/>
            <a:ext cx="18277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4000" dirty="0" smtClean="0">
                <a:solidFill>
                  <a:srgbClr val="00B050"/>
                </a:solidFill>
                <a:latin typeface="Artifakt Element Heavy" panose="020B0B03050000020004" pitchFamily="34" charset="0"/>
                <a:ea typeface="Artifakt Element Heavy" panose="020B0B03050000020004" pitchFamily="34" charset="0"/>
              </a:rPr>
              <a:t>Inicial</a:t>
            </a:r>
            <a:endParaRPr lang="es-PE" sz="4000" dirty="0">
              <a:solidFill>
                <a:srgbClr val="00B050"/>
              </a:solidFill>
              <a:latin typeface="Artifakt Element Heavy" panose="020B0B03050000020004" pitchFamily="34" charset="0"/>
              <a:ea typeface="Artifakt Element Heavy" panose="020B0B03050000020004" pitchFamily="34" charset="0"/>
            </a:endParaRPr>
          </a:p>
        </p:txBody>
      </p:sp>
      <p:sp>
        <p:nvSpPr>
          <p:cNvPr id="9" name="CuadroTexto 8"/>
          <p:cNvSpPr txBox="1"/>
          <p:nvPr userDrawn="1"/>
        </p:nvSpPr>
        <p:spPr>
          <a:xfrm>
            <a:off x="74141" y="6145427"/>
            <a:ext cx="35706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3200" dirty="0" smtClean="0">
                <a:solidFill>
                  <a:srgbClr val="7030A0"/>
                </a:solidFill>
                <a:latin typeface="Arial Rounded MT Bold" panose="020F0704030504030204" pitchFamily="34" charset="0"/>
              </a:rPr>
              <a:t>Agrarios Student</a:t>
            </a:r>
            <a:endParaRPr lang="es-PE" sz="3200" dirty="0">
              <a:solidFill>
                <a:srgbClr val="7030A0"/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01277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 userDrawn="1"/>
        </p:nvSpPr>
        <p:spPr>
          <a:xfrm>
            <a:off x="0" y="6392009"/>
            <a:ext cx="12192000" cy="4659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8" name="CuadroTexto 7"/>
          <p:cNvSpPr txBox="1"/>
          <p:nvPr userDrawn="1"/>
        </p:nvSpPr>
        <p:spPr>
          <a:xfrm>
            <a:off x="0" y="6424948"/>
            <a:ext cx="27478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2000" dirty="0" smtClean="0">
                <a:solidFill>
                  <a:srgbClr val="00B050"/>
                </a:solidFill>
                <a:latin typeface="Artifakt Element Heavy" panose="020B0B03050000020004" pitchFamily="34" charset="0"/>
                <a:ea typeface="Artifakt Element Heavy" panose="020B0B03050000020004" pitchFamily="34" charset="0"/>
              </a:rPr>
              <a:t>Ciencia y Tecnología</a:t>
            </a:r>
            <a:endParaRPr lang="es-PE" sz="2000" dirty="0">
              <a:solidFill>
                <a:srgbClr val="00B050"/>
              </a:solidFill>
              <a:latin typeface="Artifakt Element Heavy" panose="020B0B03050000020004" pitchFamily="34" charset="0"/>
              <a:ea typeface="Artifakt Element Heavy" panose="020B0B03050000020004" pitchFamily="34" charset="0"/>
            </a:endParaRPr>
          </a:p>
        </p:txBody>
      </p:sp>
      <p:sp>
        <p:nvSpPr>
          <p:cNvPr id="9" name="CuadroTexto 8"/>
          <p:cNvSpPr txBox="1"/>
          <p:nvPr userDrawn="1"/>
        </p:nvSpPr>
        <p:spPr>
          <a:xfrm>
            <a:off x="4759569" y="6431513"/>
            <a:ext cx="23407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2000" dirty="0" smtClean="0">
                <a:solidFill>
                  <a:srgbClr val="7030A0"/>
                </a:solidFill>
                <a:latin typeface="Artifakt Element Heavy" panose="020B0B03050000020004" pitchFamily="34" charset="0"/>
                <a:ea typeface="Artifakt Element Heavy" panose="020B0B03050000020004" pitchFamily="34" charset="0"/>
              </a:rPr>
              <a:t>Agrarios Student</a:t>
            </a:r>
            <a:endParaRPr lang="es-PE" sz="2000" dirty="0">
              <a:solidFill>
                <a:srgbClr val="7030A0"/>
              </a:solidFill>
              <a:latin typeface="Artifakt Element Heavy" panose="020B0B03050000020004" pitchFamily="34" charset="0"/>
              <a:ea typeface="Artifakt Element Heavy" panose="020B0B03050000020004" pitchFamily="34" charset="0"/>
            </a:endParaRPr>
          </a:p>
        </p:txBody>
      </p:sp>
      <p:sp>
        <p:nvSpPr>
          <p:cNvPr id="10" name="CuadroTexto 9"/>
          <p:cNvSpPr txBox="1"/>
          <p:nvPr userDrawn="1"/>
        </p:nvSpPr>
        <p:spPr>
          <a:xfrm>
            <a:off x="11066584" y="6457890"/>
            <a:ext cx="10038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2000" dirty="0" smtClean="0">
                <a:solidFill>
                  <a:srgbClr val="002060"/>
                </a:solidFill>
                <a:latin typeface="Artifakt Element Heavy" panose="020B0B03050000020004" pitchFamily="34" charset="0"/>
                <a:ea typeface="Artifakt Element Heavy" panose="020B0B03050000020004" pitchFamily="34" charset="0"/>
              </a:rPr>
              <a:t>Inicial</a:t>
            </a:r>
            <a:endParaRPr lang="es-PE" sz="2000" dirty="0">
              <a:solidFill>
                <a:srgbClr val="002060"/>
              </a:solidFill>
              <a:latin typeface="Artifakt Element Heavy" panose="020B0B03050000020004" pitchFamily="34" charset="0"/>
              <a:ea typeface="Artifakt Element Heavy" panose="020B0B03050000020004" pitchFamily="34" charset="0"/>
            </a:endParaRPr>
          </a:p>
        </p:txBody>
      </p:sp>
      <p:sp>
        <p:nvSpPr>
          <p:cNvPr id="11" name="CuadroTexto 10"/>
          <p:cNvSpPr txBox="1"/>
          <p:nvPr userDrawn="1"/>
        </p:nvSpPr>
        <p:spPr>
          <a:xfrm>
            <a:off x="20646" y="46046"/>
            <a:ext cx="13422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2800" b="1" u="sng" dirty="0" smtClean="0">
                <a:solidFill>
                  <a:srgbClr val="008080"/>
                </a:solidFill>
                <a:latin typeface="Bell MT" panose="02020503060305020303" pitchFamily="18" charset="0"/>
              </a:rPr>
              <a:t>Theory</a:t>
            </a:r>
            <a:endParaRPr lang="es-PE" b="1" u="sng" dirty="0">
              <a:solidFill>
                <a:srgbClr val="008080"/>
              </a:solidFill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55480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 userDrawn="1"/>
        </p:nvSpPr>
        <p:spPr>
          <a:xfrm>
            <a:off x="0" y="6392009"/>
            <a:ext cx="12192000" cy="4659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8" name="CuadroTexto 7"/>
          <p:cNvSpPr txBox="1"/>
          <p:nvPr userDrawn="1"/>
        </p:nvSpPr>
        <p:spPr>
          <a:xfrm>
            <a:off x="0" y="6424948"/>
            <a:ext cx="27478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2000" dirty="0" smtClean="0">
                <a:solidFill>
                  <a:srgbClr val="00B050"/>
                </a:solidFill>
                <a:latin typeface="Artifakt Element Heavy" panose="020B0B03050000020004" pitchFamily="34" charset="0"/>
                <a:ea typeface="Artifakt Element Heavy" panose="020B0B03050000020004" pitchFamily="34" charset="0"/>
              </a:rPr>
              <a:t>Ciencia y Tecnología</a:t>
            </a:r>
            <a:endParaRPr lang="es-PE" sz="2000" dirty="0">
              <a:solidFill>
                <a:srgbClr val="00B050"/>
              </a:solidFill>
              <a:latin typeface="Artifakt Element Heavy" panose="020B0B03050000020004" pitchFamily="34" charset="0"/>
              <a:ea typeface="Artifakt Element Heavy" panose="020B0B03050000020004" pitchFamily="34" charset="0"/>
            </a:endParaRPr>
          </a:p>
        </p:txBody>
      </p:sp>
      <p:sp>
        <p:nvSpPr>
          <p:cNvPr id="9" name="CuadroTexto 8"/>
          <p:cNvSpPr txBox="1"/>
          <p:nvPr userDrawn="1"/>
        </p:nvSpPr>
        <p:spPr>
          <a:xfrm>
            <a:off x="4759569" y="6431513"/>
            <a:ext cx="23407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2000" dirty="0" smtClean="0">
                <a:solidFill>
                  <a:srgbClr val="7030A0"/>
                </a:solidFill>
                <a:latin typeface="Artifakt Element Heavy" panose="020B0B03050000020004" pitchFamily="34" charset="0"/>
                <a:ea typeface="Artifakt Element Heavy" panose="020B0B03050000020004" pitchFamily="34" charset="0"/>
              </a:rPr>
              <a:t>Agrarios Student</a:t>
            </a:r>
            <a:endParaRPr lang="es-PE" sz="2000" dirty="0">
              <a:solidFill>
                <a:srgbClr val="7030A0"/>
              </a:solidFill>
              <a:latin typeface="Artifakt Element Heavy" panose="020B0B03050000020004" pitchFamily="34" charset="0"/>
              <a:ea typeface="Artifakt Element Heavy" panose="020B0B03050000020004" pitchFamily="34" charset="0"/>
            </a:endParaRPr>
          </a:p>
        </p:txBody>
      </p:sp>
      <p:sp>
        <p:nvSpPr>
          <p:cNvPr id="10" name="CuadroTexto 9"/>
          <p:cNvSpPr txBox="1"/>
          <p:nvPr userDrawn="1"/>
        </p:nvSpPr>
        <p:spPr>
          <a:xfrm>
            <a:off x="11066584" y="6457890"/>
            <a:ext cx="10038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2000" dirty="0" smtClean="0">
                <a:solidFill>
                  <a:srgbClr val="002060"/>
                </a:solidFill>
                <a:latin typeface="Artifakt Element Heavy" panose="020B0B03050000020004" pitchFamily="34" charset="0"/>
                <a:ea typeface="Artifakt Element Heavy" panose="020B0B03050000020004" pitchFamily="34" charset="0"/>
              </a:rPr>
              <a:t>Inicial</a:t>
            </a:r>
            <a:endParaRPr lang="es-PE" sz="2000" dirty="0">
              <a:solidFill>
                <a:srgbClr val="002060"/>
              </a:solidFill>
              <a:latin typeface="Artifakt Element Heavy" panose="020B0B03050000020004" pitchFamily="34" charset="0"/>
              <a:ea typeface="Artifakt Element Heavy" panose="020B0B03050000020004" pitchFamily="34" charset="0"/>
            </a:endParaRPr>
          </a:p>
        </p:txBody>
      </p:sp>
      <p:sp>
        <p:nvSpPr>
          <p:cNvPr id="12" name="CuadroTexto 11"/>
          <p:cNvSpPr txBox="1"/>
          <p:nvPr userDrawn="1"/>
        </p:nvSpPr>
        <p:spPr>
          <a:xfrm>
            <a:off x="20646" y="46046"/>
            <a:ext cx="14847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2800" b="1" u="sng" dirty="0" smtClean="0">
                <a:solidFill>
                  <a:srgbClr val="008080"/>
                </a:solidFill>
                <a:latin typeface="Bell MT" panose="02020503060305020303" pitchFamily="18" charset="0"/>
              </a:rPr>
              <a:t>Practice</a:t>
            </a:r>
            <a:endParaRPr lang="es-PE" b="1" u="sng" dirty="0">
              <a:solidFill>
                <a:srgbClr val="008080"/>
              </a:solidFill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47554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 userDrawn="1"/>
        </p:nvSpPr>
        <p:spPr>
          <a:xfrm>
            <a:off x="0" y="6392009"/>
            <a:ext cx="12192000" cy="4659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8" name="CuadroTexto 7"/>
          <p:cNvSpPr txBox="1"/>
          <p:nvPr userDrawn="1"/>
        </p:nvSpPr>
        <p:spPr>
          <a:xfrm>
            <a:off x="0" y="6424948"/>
            <a:ext cx="27478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2000" dirty="0" smtClean="0">
                <a:solidFill>
                  <a:srgbClr val="00B050"/>
                </a:solidFill>
                <a:latin typeface="Artifakt Element Heavy" panose="020B0B03050000020004" pitchFamily="34" charset="0"/>
                <a:ea typeface="Artifakt Element Heavy" panose="020B0B03050000020004" pitchFamily="34" charset="0"/>
              </a:rPr>
              <a:t>Ciencia y Tecnología</a:t>
            </a:r>
            <a:endParaRPr lang="es-PE" sz="2000" dirty="0">
              <a:solidFill>
                <a:srgbClr val="00B050"/>
              </a:solidFill>
              <a:latin typeface="Artifakt Element Heavy" panose="020B0B03050000020004" pitchFamily="34" charset="0"/>
              <a:ea typeface="Artifakt Element Heavy" panose="020B0B03050000020004" pitchFamily="34" charset="0"/>
            </a:endParaRPr>
          </a:p>
        </p:txBody>
      </p:sp>
      <p:sp>
        <p:nvSpPr>
          <p:cNvPr id="9" name="CuadroTexto 8"/>
          <p:cNvSpPr txBox="1"/>
          <p:nvPr userDrawn="1"/>
        </p:nvSpPr>
        <p:spPr>
          <a:xfrm>
            <a:off x="4759569" y="6431513"/>
            <a:ext cx="23407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2000" dirty="0" smtClean="0">
                <a:solidFill>
                  <a:srgbClr val="7030A0"/>
                </a:solidFill>
                <a:latin typeface="Artifakt Element Heavy" panose="020B0B03050000020004" pitchFamily="34" charset="0"/>
                <a:ea typeface="Artifakt Element Heavy" panose="020B0B03050000020004" pitchFamily="34" charset="0"/>
              </a:rPr>
              <a:t>Agrarios Student</a:t>
            </a:r>
            <a:endParaRPr lang="es-PE" sz="2000" dirty="0">
              <a:solidFill>
                <a:srgbClr val="7030A0"/>
              </a:solidFill>
              <a:latin typeface="Artifakt Element Heavy" panose="020B0B03050000020004" pitchFamily="34" charset="0"/>
              <a:ea typeface="Artifakt Element Heavy" panose="020B0B03050000020004" pitchFamily="34" charset="0"/>
            </a:endParaRPr>
          </a:p>
        </p:txBody>
      </p:sp>
      <p:sp>
        <p:nvSpPr>
          <p:cNvPr id="10" name="CuadroTexto 9"/>
          <p:cNvSpPr txBox="1"/>
          <p:nvPr userDrawn="1"/>
        </p:nvSpPr>
        <p:spPr>
          <a:xfrm>
            <a:off x="11066584" y="6457890"/>
            <a:ext cx="10038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2000" dirty="0" smtClean="0">
                <a:solidFill>
                  <a:srgbClr val="002060"/>
                </a:solidFill>
                <a:latin typeface="Artifakt Element Heavy" panose="020B0B03050000020004" pitchFamily="34" charset="0"/>
                <a:ea typeface="Artifakt Element Heavy" panose="020B0B03050000020004" pitchFamily="34" charset="0"/>
              </a:rPr>
              <a:t>Inicial</a:t>
            </a:r>
            <a:endParaRPr lang="es-PE" sz="2000" dirty="0">
              <a:solidFill>
                <a:srgbClr val="002060"/>
              </a:solidFill>
              <a:latin typeface="Artifakt Element Heavy" panose="020B0B03050000020004" pitchFamily="34" charset="0"/>
              <a:ea typeface="Artifakt Element Heavy" panose="020B0B03050000020004" pitchFamily="34" charset="0"/>
            </a:endParaRPr>
          </a:p>
        </p:txBody>
      </p:sp>
      <p:sp>
        <p:nvSpPr>
          <p:cNvPr id="6" name="CuadroTexto 5"/>
          <p:cNvSpPr txBox="1"/>
          <p:nvPr userDrawn="1"/>
        </p:nvSpPr>
        <p:spPr>
          <a:xfrm>
            <a:off x="20646" y="46046"/>
            <a:ext cx="18570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2800" b="1" u="sng" dirty="0" smtClean="0">
                <a:solidFill>
                  <a:srgbClr val="008080"/>
                </a:solidFill>
                <a:latin typeface="Bell MT" panose="02020503060305020303" pitchFamily="18" charset="0"/>
              </a:rPr>
              <a:t>WorkShop</a:t>
            </a:r>
            <a:endParaRPr lang="es-PE" b="1" u="sng" dirty="0">
              <a:solidFill>
                <a:srgbClr val="008080"/>
              </a:solidFill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8068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 userDrawn="1"/>
        </p:nvSpPr>
        <p:spPr>
          <a:xfrm>
            <a:off x="0" y="6392009"/>
            <a:ext cx="12192000" cy="4659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8" name="CuadroTexto 7"/>
          <p:cNvSpPr txBox="1"/>
          <p:nvPr userDrawn="1"/>
        </p:nvSpPr>
        <p:spPr>
          <a:xfrm>
            <a:off x="0" y="6424948"/>
            <a:ext cx="27478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2000" dirty="0" smtClean="0">
                <a:solidFill>
                  <a:srgbClr val="00B050"/>
                </a:solidFill>
                <a:latin typeface="Artifakt Element Heavy" panose="020B0B03050000020004" pitchFamily="34" charset="0"/>
                <a:ea typeface="Artifakt Element Heavy" panose="020B0B03050000020004" pitchFamily="34" charset="0"/>
              </a:rPr>
              <a:t>Ciencia y Tecnología</a:t>
            </a:r>
            <a:endParaRPr lang="es-PE" sz="2000" dirty="0">
              <a:solidFill>
                <a:srgbClr val="00B050"/>
              </a:solidFill>
              <a:latin typeface="Artifakt Element Heavy" panose="020B0B03050000020004" pitchFamily="34" charset="0"/>
              <a:ea typeface="Artifakt Element Heavy" panose="020B0B03050000020004" pitchFamily="34" charset="0"/>
            </a:endParaRPr>
          </a:p>
        </p:txBody>
      </p:sp>
      <p:sp>
        <p:nvSpPr>
          <p:cNvPr id="9" name="CuadroTexto 8"/>
          <p:cNvSpPr txBox="1"/>
          <p:nvPr userDrawn="1"/>
        </p:nvSpPr>
        <p:spPr>
          <a:xfrm>
            <a:off x="4759569" y="6431513"/>
            <a:ext cx="23407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2000" dirty="0" smtClean="0">
                <a:solidFill>
                  <a:srgbClr val="7030A0"/>
                </a:solidFill>
                <a:latin typeface="Artifakt Element Heavy" panose="020B0B03050000020004" pitchFamily="34" charset="0"/>
                <a:ea typeface="Artifakt Element Heavy" panose="020B0B03050000020004" pitchFamily="34" charset="0"/>
              </a:rPr>
              <a:t>Agrarios Student</a:t>
            </a:r>
            <a:endParaRPr lang="es-PE" sz="2000" dirty="0">
              <a:solidFill>
                <a:srgbClr val="7030A0"/>
              </a:solidFill>
              <a:latin typeface="Artifakt Element Heavy" panose="020B0B03050000020004" pitchFamily="34" charset="0"/>
              <a:ea typeface="Artifakt Element Heavy" panose="020B0B03050000020004" pitchFamily="34" charset="0"/>
            </a:endParaRPr>
          </a:p>
        </p:txBody>
      </p:sp>
      <p:sp>
        <p:nvSpPr>
          <p:cNvPr id="10" name="CuadroTexto 9"/>
          <p:cNvSpPr txBox="1"/>
          <p:nvPr userDrawn="1"/>
        </p:nvSpPr>
        <p:spPr>
          <a:xfrm>
            <a:off x="11066584" y="6457890"/>
            <a:ext cx="10038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2000" dirty="0" smtClean="0">
                <a:solidFill>
                  <a:srgbClr val="002060"/>
                </a:solidFill>
                <a:latin typeface="Artifakt Element Heavy" panose="020B0B03050000020004" pitchFamily="34" charset="0"/>
                <a:ea typeface="Artifakt Element Heavy" panose="020B0B03050000020004" pitchFamily="34" charset="0"/>
              </a:rPr>
              <a:t>Inicial</a:t>
            </a:r>
            <a:endParaRPr lang="es-PE" sz="2000" dirty="0">
              <a:solidFill>
                <a:srgbClr val="002060"/>
              </a:solidFill>
              <a:latin typeface="Artifakt Element Heavy" panose="020B0B03050000020004" pitchFamily="34" charset="0"/>
              <a:ea typeface="Artifakt Element Heavy" panose="020B0B03050000020004" pitchFamily="34" charset="0"/>
            </a:endParaRPr>
          </a:p>
        </p:txBody>
      </p:sp>
      <p:sp>
        <p:nvSpPr>
          <p:cNvPr id="6" name="CuadroTexto 5"/>
          <p:cNvSpPr txBox="1"/>
          <p:nvPr userDrawn="1"/>
        </p:nvSpPr>
        <p:spPr>
          <a:xfrm>
            <a:off x="20646" y="46046"/>
            <a:ext cx="30617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2800" b="1" u="sng" dirty="0" smtClean="0">
                <a:solidFill>
                  <a:srgbClr val="008080"/>
                </a:solidFill>
                <a:latin typeface="Bell MT" panose="02020503060305020303" pitchFamily="18" charset="0"/>
              </a:rPr>
              <a:t>Retroalimentation</a:t>
            </a:r>
            <a:endParaRPr lang="es-PE" b="1" u="sng" dirty="0">
              <a:solidFill>
                <a:srgbClr val="008080"/>
              </a:solidFill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34204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 userDrawn="1"/>
        </p:nvSpPr>
        <p:spPr>
          <a:xfrm>
            <a:off x="0" y="6392009"/>
            <a:ext cx="12192000" cy="4659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8" name="CuadroTexto 7"/>
          <p:cNvSpPr txBox="1"/>
          <p:nvPr userDrawn="1"/>
        </p:nvSpPr>
        <p:spPr>
          <a:xfrm>
            <a:off x="0" y="6424948"/>
            <a:ext cx="27478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2000" dirty="0" smtClean="0">
                <a:solidFill>
                  <a:srgbClr val="00B050"/>
                </a:solidFill>
                <a:latin typeface="Artifakt Element Heavy" panose="020B0B03050000020004" pitchFamily="34" charset="0"/>
                <a:ea typeface="Artifakt Element Heavy" panose="020B0B03050000020004" pitchFamily="34" charset="0"/>
              </a:rPr>
              <a:t>Ciencia y Tecnología</a:t>
            </a:r>
            <a:endParaRPr lang="es-PE" sz="2000" dirty="0">
              <a:solidFill>
                <a:srgbClr val="00B050"/>
              </a:solidFill>
              <a:latin typeface="Artifakt Element Heavy" panose="020B0B03050000020004" pitchFamily="34" charset="0"/>
              <a:ea typeface="Artifakt Element Heavy" panose="020B0B03050000020004" pitchFamily="34" charset="0"/>
            </a:endParaRPr>
          </a:p>
        </p:txBody>
      </p:sp>
      <p:sp>
        <p:nvSpPr>
          <p:cNvPr id="9" name="CuadroTexto 8"/>
          <p:cNvSpPr txBox="1"/>
          <p:nvPr userDrawn="1"/>
        </p:nvSpPr>
        <p:spPr>
          <a:xfrm>
            <a:off x="4759569" y="6431513"/>
            <a:ext cx="23407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2000" dirty="0" smtClean="0">
                <a:solidFill>
                  <a:srgbClr val="7030A0"/>
                </a:solidFill>
                <a:latin typeface="Artifakt Element Heavy" panose="020B0B03050000020004" pitchFamily="34" charset="0"/>
                <a:ea typeface="Artifakt Element Heavy" panose="020B0B03050000020004" pitchFamily="34" charset="0"/>
              </a:rPr>
              <a:t>Agrarios Student</a:t>
            </a:r>
            <a:endParaRPr lang="es-PE" sz="2000" dirty="0">
              <a:solidFill>
                <a:srgbClr val="7030A0"/>
              </a:solidFill>
              <a:latin typeface="Artifakt Element Heavy" panose="020B0B03050000020004" pitchFamily="34" charset="0"/>
              <a:ea typeface="Artifakt Element Heavy" panose="020B0B03050000020004" pitchFamily="34" charset="0"/>
            </a:endParaRPr>
          </a:p>
        </p:txBody>
      </p:sp>
      <p:sp>
        <p:nvSpPr>
          <p:cNvPr id="10" name="CuadroTexto 9"/>
          <p:cNvSpPr txBox="1"/>
          <p:nvPr userDrawn="1"/>
        </p:nvSpPr>
        <p:spPr>
          <a:xfrm>
            <a:off x="11066584" y="6457890"/>
            <a:ext cx="10038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2000" dirty="0" smtClean="0">
                <a:solidFill>
                  <a:srgbClr val="002060"/>
                </a:solidFill>
                <a:latin typeface="Artifakt Element Heavy" panose="020B0B03050000020004" pitchFamily="34" charset="0"/>
                <a:ea typeface="Artifakt Element Heavy" panose="020B0B03050000020004" pitchFamily="34" charset="0"/>
              </a:rPr>
              <a:t>Inicial</a:t>
            </a:r>
            <a:endParaRPr lang="es-PE" sz="2000" dirty="0">
              <a:solidFill>
                <a:srgbClr val="002060"/>
              </a:solidFill>
              <a:latin typeface="Artifakt Element Heavy" panose="020B0B03050000020004" pitchFamily="34" charset="0"/>
              <a:ea typeface="Artifakt Element Heavy" panose="020B0B03050000020004" pitchFamily="34" charset="0"/>
            </a:endParaRPr>
          </a:p>
        </p:txBody>
      </p:sp>
      <p:sp>
        <p:nvSpPr>
          <p:cNvPr id="6" name="CuadroTexto 5"/>
          <p:cNvSpPr txBox="1"/>
          <p:nvPr userDrawn="1"/>
        </p:nvSpPr>
        <p:spPr>
          <a:xfrm>
            <a:off x="20646" y="46046"/>
            <a:ext cx="18639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2800" b="1" u="sng" dirty="0" smtClean="0">
                <a:solidFill>
                  <a:srgbClr val="008080"/>
                </a:solidFill>
                <a:latin typeface="Bell MT" panose="02020503060305020303" pitchFamily="18" charset="0"/>
              </a:rPr>
              <a:t>Evaluation</a:t>
            </a:r>
            <a:endParaRPr lang="es-PE" b="1" u="sng" dirty="0">
              <a:solidFill>
                <a:srgbClr val="008080"/>
              </a:solidFill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18340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C83391-D8A0-4B82-BB27-C3D3EB5CE435}" type="datetimeFigureOut">
              <a:rPr lang="es-PE" smtClean="0"/>
              <a:t>9/03/2024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F74081-E6A9-4728-AB03-8F2A85A3FCA8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8938150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9" r:id="rId2"/>
    <p:sldLayoutId id="2147483660" r:id="rId3"/>
    <p:sldLayoutId id="2147483661" r:id="rId4"/>
    <p:sldLayoutId id="2147483662" r:id="rId5"/>
    <p:sldLayoutId id="2147483663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P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99752" y="2510445"/>
            <a:ext cx="55741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4000" u="sng" dirty="0" smtClean="0">
                <a:solidFill>
                  <a:srgbClr val="00B050"/>
                </a:solidFill>
                <a:latin typeface="Arial Rounded MT Bold" panose="020F0704030504030204" pitchFamily="34" charset="0"/>
              </a:rPr>
              <a:t>Practica Exploratoria </a:t>
            </a:r>
            <a:endParaRPr lang="es-PE" sz="4000" u="sng" dirty="0">
              <a:solidFill>
                <a:srgbClr val="00B050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1704109" y="3218331"/>
            <a:ext cx="21547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3200" u="sng" dirty="0" smtClean="0">
                <a:solidFill>
                  <a:srgbClr val="FF0000"/>
                </a:solidFill>
                <a:latin typeface="Artifakt Element Black" panose="020B0A03050000020004" pitchFamily="34" charset="0"/>
                <a:ea typeface="Artifakt Element Black" panose="020B0A03050000020004" pitchFamily="34" charset="0"/>
              </a:rPr>
              <a:t>Capitulo 1</a:t>
            </a:r>
            <a:endParaRPr lang="es-PE" sz="3200" u="sng" dirty="0">
              <a:solidFill>
                <a:srgbClr val="FF0000"/>
              </a:solidFill>
              <a:latin typeface="Artifakt Element Black" panose="020B0A03050000020004" pitchFamily="34" charset="0"/>
              <a:ea typeface="Artifakt Element Black" panose="020B0A03050000020004" pitchFamily="34" charset="0"/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1748" y="1596494"/>
            <a:ext cx="4718919" cy="4778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010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3458095" y="532017"/>
            <a:ext cx="40242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3200" u="sng" dirty="0" smtClean="0">
                <a:solidFill>
                  <a:srgbClr val="92D050"/>
                </a:solidFill>
                <a:latin typeface="Arial Rounded MT Bold" panose="020F0704030504030204" pitchFamily="34" charset="0"/>
              </a:rPr>
              <a:t>Clase Introductoria</a:t>
            </a:r>
            <a:endParaRPr lang="es-PE" sz="3200" u="sng" dirty="0">
              <a:solidFill>
                <a:srgbClr val="92D050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1180126" y="7167941"/>
            <a:ext cx="54024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E" dirty="0">
                <a:solidFill>
                  <a:srgbClr val="FFFFFF"/>
                </a:solidFill>
                <a:latin typeface="Raleway ExtraBold" panose="020B0903030101060003" pitchFamily="34" charset="0"/>
              </a:rPr>
              <a:t>Tecnología 5G y Comunicaciones Inalámbricas</a:t>
            </a:r>
          </a:p>
        </p:txBody>
      </p:sp>
      <p:sp>
        <p:nvSpPr>
          <p:cNvPr id="4" name="Rectángulo 3"/>
          <p:cNvSpPr/>
          <p:nvPr/>
        </p:nvSpPr>
        <p:spPr>
          <a:xfrm>
            <a:off x="66222" y="1307468"/>
            <a:ext cx="71497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E" sz="2400" dirty="0">
                <a:solidFill>
                  <a:srgbClr val="258D1A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Tecnología 5G y Comunicaciones Inalámbricas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l="29794" r="30355"/>
          <a:stretch/>
        </p:blipFill>
        <p:spPr>
          <a:xfrm>
            <a:off x="1471353" y="2005935"/>
            <a:ext cx="3391593" cy="4097793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4182" y="1894809"/>
            <a:ext cx="6056578" cy="4320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285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/>
        </p:nvSpPr>
        <p:spPr>
          <a:xfrm>
            <a:off x="184357" y="836597"/>
            <a:ext cx="10572312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PE" sz="2800" dirty="0">
                <a:solidFill>
                  <a:srgbClr val="91E279"/>
                </a:solidFill>
                <a:latin typeface="Tw Cen MT Condensed Extra Bold" panose="020B0803020202020204" pitchFamily="34" charset="0"/>
              </a:rPr>
              <a:t>La tecnología 5G promete velocidades de datos más rápidas, menor latencia y mayor capacidad de red. Con velocidades ultra rápidas y baja latencia, el 5G es crucial para aplicaciones como la transmisión de video en alta definición y la realidad virtual.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4487" y="2301490"/>
            <a:ext cx="5088903" cy="3816677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112" y="2720430"/>
            <a:ext cx="4851401" cy="3544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259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184357" y="836597"/>
            <a:ext cx="10572312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PE" sz="2800" dirty="0">
                <a:solidFill>
                  <a:srgbClr val="91E279"/>
                </a:solidFill>
                <a:latin typeface="Tw Cen MT Condensed Extra Bold" panose="020B0803020202020204" pitchFamily="34" charset="0"/>
              </a:rPr>
              <a:t>También habilita nuevas aplicaciones como la </a:t>
            </a:r>
            <a:r>
              <a:rPr lang="es-PE" sz="2800" dirty="0" smtClean="0">
                <a:solidFill>
                  <a:srgbClr val="91E279"/>
                </a:solidFill>
                <a:latin typeface="Tw Cen MT Condensed Extra Bold" panose="020B0803020202020204" pitchFamily="34" charset="0"/>
              </a:rPr>
              <a:t>tele cirugía </a:t>
            </a:r>
            <a:r>
              <a:rPr lang="es-PE" sz="2800" dirty="0">
                <a:solidFill>
                  <a:srgbClr val="91E279"/>
                </a:solidFill>
                <a:latin typeface="Tw Cen MT Condensed Extra Bold" panose="020B0803020202020204" pitchFamily="34" charset="0"/>
              </a:rPr>
              <a:t>y la automatización industrial. El despliegue de infraestructura es necesario para el éxito del 5G, aunque puede enfrentar desafíos regulatorios y de inversión.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250" y="2317750"/>
            <a:ext cx="104775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766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3849" y="329142"/>
            <a:ext cx="5662083" cy="5806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67305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ción4" id="{35544A92-276E-43B9-A194-C623A00CACAF}" vid="{9142EE4B-4899-4F5D-8431-552867E4A26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CyT_Inicial_Agrariosstudent</Template>
  <TotalTime>349</TotalTime>
  <Words>95</Words>
  <Application>Microsoft Office PowerPoint</Application>
  <PresentationFormat>Panorámica</PresentationFormat>
  <Paragraphs>7</Paragraphs>
  <Slides>5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10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</vt:i4>
      </vt:variant>
    </vt:vector>
  </HeadingPairs>
  <TitlesOfParts>
    <vt:vector size="16" baseType="lpstr">
      <vt:lpstr>Arial</vt:lpstr>
      <vt:lpstr>Arial Rounded MT Bold</vt:lpstr>
      <vt:lpstr>Artifakt Element Black</vt:lpstr>
      <vt:lpstr>Artifakt Element Heavy</vt:lpstr>
      <vt:lpstr>Bell MT</vt:lpstr>
      <vt:lpstr>Calibri</vt:lpstr>
      <vt:lpstr>Calibri Light</vt:lpstr>
      <vt:lpstr>Raleway ExtraBold</vt:lpstr>
      <vt:lpstr>Segoe UI Black</vt:lpstr>
      <vt:lpstr>Tw Cen MT Condensed Extra Bold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Arkipolis7</dc:creator>
  <cp:lastModifiedBy>Arkipolis7</cp:lastModifiedBy>
  <cp:revision>3</cp:revision>
  <dcterms:created xsi:type="dcterms:W3CDTF">2024-03-09T18:10:00Z</dcterms:created>
  <dcterms:modified xsi:type="dcterms:W3CDTF">2024-03-09T23:59:56Z</dcterms:modified>
</cp:coreProperties>
</file>